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4" r:id="rId22"/>
    <p:sldId id="266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8"/>
    <p:restoredTop sz="95755"/>
  </p:normalViewPr>
  <p:slideViewPr>
    <p:cSldViewPr snapToGrid="0">
      <p:cViewPr varScale="1">
        <p:scale>
          <a:sx n="109" d="100"/>
          <a:sy n="109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D1D-E14A-5DAF-D5F4-1BC42AD9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175" y="806824"/>
            <a:ext cx="4679577" cy="4686552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800" dirty="0"/>
              <a:t>به نام خدا</a:t>
            </a:r>
            <a:br>
              <a:rPr lang="fa-IR" sz="4800" dirty="0"/>
            </a:br>
            <a:r>
              <a:rPr lang="fa-IR" sz="4800" dirty="0"/>
              <a:t>خلاصه فصل اول کتاب</a:t>
            </a:r>
            <a:br>
              <a:rPr lang="fa-IR" sz="4800" dirty="0"/>
            </a:br>
            <a:r>
              <a:rPr lang="en-US" sz="4800" dirty="0"/>
              <a:t>hands-on machine learning</a:t>
            </a:r>
            <a:endParaRPr lang="en-IR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E230B-D754-3ED7-7B81-282684FAE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96817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Batch learning vs online learning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یک معیار دیگه برای تقسیم بندی سیستم ها به این دو دست هستش: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Batch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به این روش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offline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 گفته میشه و به این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شکله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باید یک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بهش بدیم اول،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بعد که آماده شد طبق همون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قبلی بدون اضافه شدن و یادگیری جدید بره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از نمونه های جدید که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میاد هم چیزی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یادنمیگیره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معمولا از لحاظ زمانی روش زمان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چون باید اولش کلی فرایند یادگیری انجام بده. بدی همچین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تدریج کم میشه چون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گذر زمان داخل دنیا درحال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تغییرن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راه حل برای این مشکل اینه که هرچند وقت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بار دوباره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      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                                                                                                                                                         مدل باید روی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قدیمی و جدید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en-US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بدی دیگه ای که این روش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اگه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سیستم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predict stock price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باشیم باید هر روز با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کنم و حجم اطلاعات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انقدر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زیاده ممکنه فرایند یادگیری کلی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computing resource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 </a:t>
            </a:r>
            <a:r>
              <a:rPr lang="en-US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cpu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نیاز داشته باشه و کلی وقت هم ببره پس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روشی نیاز داریم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مشکلات رو حل کنه.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98225-5041-42D9-F942-94781DC1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86" y="3429000"/>
            <a:ext cx="6186574" cy="15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1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en-US" dirty="0"/>
              <a:t>Online learning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۲.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online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 تو این روش هر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بهش پاس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همون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نمونه میاد یادگیری رو انجام میده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آپدیت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میکنه. یا اینکه جای اینکه متکی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باشه، وابسته به تعداد کمی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بهش میگن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mini-batch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معمولا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سایزشون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۳۲تاییه که یعنی داخل هر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mini-batch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، ۳۲ تا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 و بعد از تموم شدن هر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mini-batch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آپدیت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میکنه. </a:t>
            </a: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این روش خوبیش اینه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موقعیت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باید به طور سریع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اپدیت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جدید، مثلا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detect new patterns in the stock market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یا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سیستممون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منابع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محاسباتی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محدودی بهره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میبره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باعث میشه نتونه کلی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مثلا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ram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خودش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جا نگه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چون کل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traning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تقسیم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mini-batch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کردیم و هر سری با اون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کردیم مدل رو.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DDF58-B1D0-9BAD-0C87-FAA4DC3D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3591399"/>
            <a:ext cx="4693920" cy="2884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6BC9-97A8-7217-9121-B898DFDDEF4F}"/>
              </a:ext>
            </a:extLst>
          </p:cNvPr>
          <p:cNvSpPr txBox="1"/>
          <p:nvPr/>
        </p:nvSpPr>
        <p:spPr>
          <a:xfrm>
            <a:off x="6246402" y="4088938"/>
            <a:ext cx="5183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پارامتر مهم داخل این مدل یادگیری،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learning rate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 که یک معیاری برای اینکه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تا چه حدی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جدید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بخواد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تغیر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بده هستش. اگه این پارامتر خیلی بزرگ باشه باعث میشه مدل سریع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جدید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وفق بده 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قبلیو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یادش بره و برعکس.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نکته مهم اینه ممکنه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پرت بیاد داخل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اگه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learning rate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بالایی داشته باشیم مدل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performance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ش میاد پایین. 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446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Instance-based vs model-based learning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28800"/>
            <a:ext cx="10178322" cy="486460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تسک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اصلی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بهش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بدیم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بده. اینکه چطوری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generalize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میکنن خودش یک دسته بندی میتونه باشه برامون.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۱.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instance-based learning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تو این روش نحوه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ما خیلی متکی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از قبل دیدیم. برای مثال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سیستم تشخیص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filter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ایمیل میتونه این شکلی باشه بهش کلی ایمیل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spam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ham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بدیم و هر نمونه جدیدی که میاد ببینیم به کدوم یکی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شبیه هستش و طبق اون تصمیم گیری میکنه. در واقع تو اینجا ما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معیار شباهت یا </a:t>
            </a:r>
            <a:r>
              <a:rPr lang="en-US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measuer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of similarity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نیاز داریم تا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شباهت رو بسنجیم. مثلا برای سیستم ایمیل میتونه تعداد کلمات مشابه باشه.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E270-F446-5840-DB41-2C332684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4261104"/>
            <a:ext cx="499262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2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en-US" dirty="0"/>
              <a:t>model-based learning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۲.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model-based learning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فرض کنید 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مدلی که میزان خوشحالی یک مردم رو بر اساس معیار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GDP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بسنجیم. اول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پلات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ببینم چی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متوجه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میشیم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؟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این مدل همینطور که از تساوی بالا میبینیم باید دو تا پارامتر رو پیدا کنه. تتا۰ و تتا۱. با انتخاب مقدار های مختلف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خط های مختلف رو بسازیم.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اما نکته اینه چطوری؟ نیاز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معیار داریم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هر مدل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performance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ش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بسنجه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این معیار برای ما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 cost function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 که بیاد ببینه هر مدل چه میزان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خطاهایی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و سعی کنیم این تابع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مینیمم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با این کار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دو تا پارامتر تتا۱ و تتا۰ رو پیدا کنیم.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1373A-8CCC-3F11-30E8-5349E5C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68" y="1875405"/>
            <a:ext cx="4023134" cy="178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18CDD-651A-C48B-F23D-DF81A1636B0F}"/>
              </a:ext>
            </a:extLst>
          </p:cNvPr>
          <p:cNvSpPr txBox="1"/>
          <p:nvPr/>
        </p:nvSpPr>
        <p:spPr>
          <a:xfrm>
            <a:off x="6626453" y="2139695"/>
            <a:ext cx="44743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آفرین! پول خوشبختی میاره. علاوه بر اون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ترند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خطی رو داخلش میبینیم پس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مدل خطی رو براش انتخاب میکنیم.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743EE-92A4-CA1E-CEED-3BD328D4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53" y="2877535"/>
            <a:ext cx="42545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4F35B0-B11D-A537-1A11-DE05F777E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68" y="4874006"/>
            <a:ext cx="4394581" cy="19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3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که این خط رو داریم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بهش ورودی بدیم و خروجی بگیریم. خیلی کار سختی هم نیست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همچین کدی بزنیم: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2C952-67D9-2069-0BDF-2CC8F7D5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962093"/>
            <a:ext cx="3884663" cy="3923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317DE-AEA5-3DE3-02EC-351DB5A6060A}"/>
              </a:ext>
            </a:extLst>
          </p:cNvPr>
          <p:cNvSpPr txBox="1"/>
          <p:nvPr/>
        </p:nvSpPr>
        <p:spPr>
          <a:xfrm>
            <a:off x="5358385" y="1962092"/>
            <a:ext cx="6071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اگه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 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میخواستیم به جای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model-based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instance-based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میکردیم نگاه میکردیم ببینیم عدد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ورودیمون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کدوم یکی از عدد های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training-set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نزدیک تره تا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پیش بینی رو انجام بده ولی بدیش اینه برای این کار شما باید همه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training-set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داخل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ram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نگه داری کنی تا هر نمونه جدید میاد بتونی سریع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بخونی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تابع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شباهتت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فراخونی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بکنی و خروجی رو بدی.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0C58E-F6EF-0CA7-D4DE-7B333FCA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55" y="3531752"/>
            <a:ext cx="3798703" cy="30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Main challenges of Machine learning</a:t>
            </a:r>
            <a:endParaRPr lang="en-I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وقتی مدل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میشه میبینیم خوب عمل نکرده. به طور کلی این دو دلیل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 بوده –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 بوده، اول بریم سراغ دومی: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۱.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insufficient quantity of training data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یاد بدی سیب چیه، جلوش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سیب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میذاری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۵ بار بهش میگی این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سیبه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حالا هر سیب دیگه ای جلوش بذاری بپرسی اسمش چیه بهت میگه سیب. ولی کامپیوتر این شکلی نیست باید کلی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مختلف ببینه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، پس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اندازه کافی زیاد باشه.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6B580-994F-CAF2-7C72-B28A44E5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46" y="2932980"/>
            <a:ext cx="3997715" cy="324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09FCB-7DEA-A5A7-9F42-110CECD97426}"/>
              </a:ext>
            </a:extLst>
          </p:cNvPr>
          <p:cNvSpPr txBox="1"/>
          <p:nvPr/>
        </p:nvSpPr>
        <p:spPr>
          <a:xfrm>
            <a:off x="5684886" y="2932980"/>
            <a:ext cx="5443190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۲.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Nonrepresnetative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training data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: این مشکل وقتی به وجود میاد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اندازه کافی نمونه های خوبی از جامعه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آماریمون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نباشه. یعنی وقتی داریم کشور های مختلف رو با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GDP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میاریم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شامل همه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GDP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 باشه و فقط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کشور خاص داخل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نباشه و وقتی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جدید بیاد و قبلا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شبیهش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داخل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training set 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ندیده باشیم اون موقع خیلی پیشبینی دقیقی نخواهیم داشت.                                                                                                       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783A7-4563-EB7F-D1CC-D2C70858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85" y="4853506"/>
            <a:ext cx="4510661" cy="19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1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مفهوم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sampling bias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چیه؟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مثال خیلی معروف از این اتفاق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برمیگرده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۱۹۶۳ که اومدن نظرسنجی کردن قبل انتخابات امریکا 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کارشون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بود ۱۰ میلیون نامه فرستادن و ۲.۶ میلیون نامه گرفتن و طبق اون رقیب روزولت میبرد ولی در نهایت تو انتخابات روزولت برنده شد. بخاطر اینکه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هاشون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بایاس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این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نتجیه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رخ داده. چطوری؟ اکثرا تو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کلوب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و جاهای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پردرآمد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اینارو فرستادن یا اینکه کلا ۲۵ درصد جواب دادن و بقیه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ایگنور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کردن که باعث شده صرفا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ادمای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رادیکال تر حاضر به جواب دهی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بشن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شامل اکثریت قشر مخالف روزولت میشه.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۳.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poor-quality data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وقتی که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داده پرت داخلش زیاد باشه این مشکل پیش میاد که نمیتونه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خوب رو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منطقی باشه. اما داده پرت چیه؟ داده پرت داده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خیلی نشون دهنده ویژگی های عمومی جامعه نیست 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مورد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خاصیه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صرفا. یا اینکه حتی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داده ای باشه که همه ویژگی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هاشو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نداشته باشیم. مثلا اگه داده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ادم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جمع کنیم 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سریاشون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سنشون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ننوشته باشن. به طور کلی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میصرفه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وقت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این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یا پاک کنیم یا درست کنیم تا نتیجه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بهتر بشه.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۴.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irrelevant features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به طور کلی وقتی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میتونه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خوبی داشته باشه که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خوب بهش بدیم که با خروجی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واقعا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مرتبط باشه. برای مثال متراژ خونه خیلی بدرد بخور تر از طبقه واحد داخل قیمت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خونس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پس سعی میکنیم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پاس بدیم که بدرد بخور باشن بهش میگن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feature engineering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 یا بیایم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با هم ترکیب کنیم که قبلا بهش اشاره کرده بودیم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feature extraction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7641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۵. 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 the training data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ممکنه بری از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مغازه خرید کنی و طرف تو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پاچت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 و بیای بگی همه همین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شکلین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این میگن تعمیم کلی. ما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ادم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بعضی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وقتا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دچارش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میشیم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همینم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کامپیوتر ها ممکنه پیش بیاد که بهش میگن </a:t>
            </a:r>
            <a:r>
              <a:rPr lang="en-US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ovverfitting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اما دقیقا یعنی چی؟ معنی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دقیقش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میشه که روی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بیاد خیلی عملکرد خوبی داشته باشه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ولی روی یک سری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که بهش پاس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 نتونه خوب عمل کنه. مثلا همون مدل تخمین خوشحالی کشور های مختلف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جای اینکه از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خطی استفاده کنیم از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چند درجه ای بالا استفاده کنیم که باعث میشه خیلی خوب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داخل </a:t>
            </a:r>
            <a:r>
              <a:rPr lang="en-US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براشون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رسم کنه ولی تو پیش بینی </a:t>
            </a:r>
            <a:r>
              <a:rPr lang="fa-IR" sz="17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7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نمونه جدید خوب عمل نمیکنه.</a:t>
            </a:r>
            <a:endParaRPr lang="en-IR" sz="17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659B0-BA8F-FB5F-2B7C-CAE5003C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7" y="3429000"/>
            <a:ext cx="4895472" cy="2024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AFB77-17E0-7F7E-4041-31C099F2A56C}"/>
              </a:ext>
            </a:extLst>
          </p:cNvPr>
          <p:cNvSpPr txBox="1"/>
          <p:nvPr/>
        </p:nvSpPr>
        <p:spPr>
          <a:xfrm>
            <a:off x="6340839" y="3554083"/>
            <a:ext cx="4787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درواقع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وقتی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روابط خیلی پیچیده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واقعا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ربطی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نداره رو کشف میکنیم و مبنا تصمیم گیری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میذاریم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باعث همچین اتفاقی میشه. برای مثال اگه این کشور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شبکه عصبی میدادیم ممکن بود بیاد بگه کشور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اول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اسمشون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w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کشورهایین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وضعشون خوبه پس این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معیار. ولی وقتی بهش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کشور ضعیف با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w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بدیم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نمونه جدیده اون موقع اشتباه میکنه. در واقع این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پترنی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کشف کرده خیلی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پیچیدس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اصلا وجود نداره و نباید مبنا قرار بگیره.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69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چطوری مشکل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حل کنیم؟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بیایم تعداد پارامتر های مدل رو کم کنیم (مثلا به جای استفاده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چند درجه ای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خطی استفاده کنیم) یا اینکه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بیشتری رو جمع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اوری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تا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پترن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اشتباه به خاطر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بایاس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پیدا نکنه یا اینکه داده های پرت رو داخل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حذف کنیم.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۶.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underfitting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برعکس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هستش. وقتی پیش میاد که مدل نه روی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نه روی نمونه های جدید نمیتونه ارزیابی خوبی داشته باشه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دقتش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پایینه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درواقع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چون مدل ما بیش از حد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سادس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نمیتونه روابط پیچیده داخلی رو کشف کنه و باعث میشه نتونه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پترن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داخلی بین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پیدا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کنه.برای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مثال اگه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مسئله ماهیت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چندجمله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 داشته باشه و ما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خطی بریم جلو به این مشکل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برمیخوریم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راه حل؟ مدل پیچیده تر انتخاب کنیم، پارامتر های بیشتری پاس بدیم تا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36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en-US" dirty="0"/>
              <a:t>Testing and validating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برای اینکه بفهمیم مدل دقیقا چقدر خوب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میتونه عمل کنه.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برنامه اصلی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وایسیم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عملکردش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ببینیم ولی این خوب نیست.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 دیگه بکنیم و اونم اینه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به دو بخش تقسیم کنیم .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از 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اینکه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بهش یاد بدیم استفاده میکنیم و بعد از اینکه کارش تموم شد برای اینکه بفهمیم چقدر خطا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اینکه چقدر خوب روی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اصلا ندیده عمل میکنه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کنیم. اگه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error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همون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خروجی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داخل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محاسبه میشه، کم باشه. ولی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error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زیاد باشه میفهمیم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پیش اومده.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8A976-90FC-A5A9-7B91-8B9CC3C9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4372274"/>
            <a:ext cx="69469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ماشین </a:t>
            </a:r>
            <a:r>
              <a:rPr lang="fa-IR" dirty="0" err="1"/>
              <a:t>لرنینگ</a:t>
            </a:r>
            <a:r>
              <a:rPr lang="fa-IR" dirty="0"/>
              <a:t> چیه؟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به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فیلدی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که به کامپیوتر ها قابلیت این رو میده که بدون اینکه بطور صریح برنامه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نویسی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شده باشن، توانایی یادگیری رو داشته باشن، ماشین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لرنینگ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میگن.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برای این کار ابتدا نیاز داریم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سری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دیتا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داشته باشیم تا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ازشون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یادبگیریم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. به مجموعه کلی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دیتاهامون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set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و به هر عضو ان یک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گفته میشه. و به قسمتی از از سیستم که توانایی یادگیری و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پیش‌بینی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داره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میگن. برای مثال اگه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بخوایم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سیستم که توانایی تشخیص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بده که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ایمیل رو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filter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کنیم یا نه به طور کلی به کلی ایمیل نیاز داریم که داخلش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سری ایمیل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filter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و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سری ایمیل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ham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داشته باشه (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لیبل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گذاشته باشیم رو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ایمیلامون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که کامپیوتر بفهمه هر ایمیل از چه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نوعیه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چرا باید از ماشین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لرنینگ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استفاده کنیم؟ بیایم همین سیستم که تشخیص نوع ایمیل میکنه رو ببریم رو سیستم های قدیمی. تو این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سیتم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ها باید خودتون تشخیص بدین که عموم این ایمیل ها شامل چه کلماتی هستن. مثلا شامل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یه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سری کلمه مثل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credit card, 4U, free ..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باشه. بعد هر ایمیل که میاد میبینه چه مقدار از این کلمات رو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داره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و تشخیص بده که ایمیل به چه دسته ای تعلق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داره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اولین بدی این روش اینه که برای همچین کاری باید کلی قانون بنویسیم  و در                                                                                                                         ادامه اگه به جای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4U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بنویسن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For U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a-I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قراره</a:t>
            </a:r>
            <a:r>
              <a:rPr lang="fa-IR" dirty="0">
                <a:latin typeface="Calibri Light" panose="020F0302020204030204" pitchFamily="34" charset="0"/>
                <a:cs typeface="Calibri Light" panose="020F0302020204030204" pitchFamily="34" charset="0"/>
              </a:rPr>
              <a:t> اشتباه کنه.</a:t>
            </a:r>
            <a:endParaRPr lang="en-I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E26EC-B883-23D5-FCFE-3530548A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47" y="4990026"/>
            <a:ext cx="3531339" cy="17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26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Hyperparameter tuning and model selection</a:t>
            </a:r>
            <a:endParaRPr lang="en-I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فرض کنید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بین دو مدل انتخاب کنیم کدوم  تازه ممکنه هر کدوم از این دو مدل کلی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باشن که باعث میشه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کلی به حالت های مختلف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کدوم رو انتخاب کنیم؟ بیایم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واقعا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۱۰۰ تا حالت مختلف رو امتحان کنیم و نتیجه رو ببینیم چی میشه؟ این روش حتی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مشکل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، ممکنه تو بری ۱۰۰ تا مدل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الگوریتم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 بعد بهترین رو ببری روی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production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ببینی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بیشتر از چیزی بود که قبلا باهاش اندازه گیری کرده بودی تا بهترین رو انتخاب کنی.( به خاطر اینکه مدل برای بار های زیادی تست ست رو دیده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خودشو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جوری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طبیق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داده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اون رو کم کنه، در حالی که تعمیم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پذیریش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خراب شده) چی کار میشه کرد؟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استفاده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holdout validation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کاری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میکینم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به دو بخش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تقسیم میکنیم.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های مختلف رو بر اساس بخش باقی مونده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و سپس با 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،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هاشو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اپدیت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و میفهمیم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کدومشون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همه بهتره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دور رو کل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ش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میکینم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در نهایت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اون مدل رو با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برسی میکنیم.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79487-8003-2FCF-8AC8-2F62FBDF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21" y="4609475"/>
            <a:ext cx="3717137" cy="203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97E4B-3F25-66AE-FD6D-6537B105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9" y="4609475"/>
            <a:ext cx="287708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en-US" dirty="0"/>
              <a:t>Cross validation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روش قبلی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اوکیه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ولی اگه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کوچیک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باشه معیار خوبی نخواهد بود یا برعکس اگه خیلی بزرگ باشه هم خوب نیست چون اون موقع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کوچیک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میشه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اینم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معیار خوبی نیست. پس کاری که میکنیم اینه که بیایم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cross validation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بزنیم. چی  کار میکنه؟ کلی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هر سری از جاهای مختلف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برمیداره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با اون میاد برسی میکنه دقت مدل رو و در نهایت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هر مدل رو میاد بر اساس میانگین تمامی این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که هر کدوم متعلق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برسی میکنه. بدی این کار اینه صرفا تایم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کردن و انتخاب کردن بهترین مدل بیشتر میشه.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اما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mismatch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چیه؟فرض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کنید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برنامه تشخیص گل بسازیم و نکته خوب اینه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عکس از اینترنت دانلود کنیم اما نکته ای که وجود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وقتی ببریم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پروداکشن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میبینیم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برناممون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ضعیف عمل میکنه چرا؟ چون عموما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گل خاص احتمالا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قراره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تشخیص بده داخل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برناممون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پس باید داخل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اون شکل خاص از گل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قراره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استفاده بشه داخل اینا قرار بدیم. در واقع کاری که میکنیم اینه داخل این دو مجموعه نمونه ای رو قرار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احتمال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قراره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داخل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پروداکشن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باهاش برخورد کنیم. اما اگه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 برخورد کنیم وقتی روی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برخورد کردیم از کجا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بدونیم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مشکل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mismatch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هستش؟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راه اینه بیایم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train-dev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درست کنیم و با این معیار اول بفهمیم کدوم مدل روی کل گل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از اینترنت دانلود کردیم عملکرد بهتری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overfitting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براش پیش نیومده . و اگه همچین مدلی روی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dev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عملکردش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ضعیف باشه میفهمم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mismatch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رخ داده. 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224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en-US" dirty="0"/>
              <a:t>Data miss match</a:t>
            </a:r>
            <a:endParaRPr lang="en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07742D-BE5C-460B-7327-7694D46C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423" y="1371600"/>
            <a:ext cx="5990103" cy="5103813"/>
          </a:xfrm>
        </p:spPr>
      </p:pic>
    </p:spTree>
    <p:extLst>
      <p:ext uri="{BB962C8B-B14F-4D97-AF65-F5344CB8AC3E}">
        <p14:creationId xmlns:p14="http://schemas.microsoft.com/office/powerpoint/2010/main" val="162934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No free lunch theorem</a:t>
            </a:r>
            <a:endParaRPr lang="en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6522A-A0B3-071A-8582-85BA9BC36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541" y="1371600"/>
            <a:ext cx="7703868" cy="5103813"/>
          </a:xfrm>
        </p:spPr>
      </p:pic>
    </p:spTree>
    <p:extLst>
      <p:ext uri="{BB962C8B-B14F-4D97-AF65-F5344CB8AC3E}">
        <p14:creationId xmlns:p14="http://schemas.microsoft.com/office/powerpoint/2010/main" val="401006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در عوض یک سیستم که بر اساس ماشین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لرنینگ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توسعه یافته به جای این کار خودش تشخیص میده چه کلماتی اهمیت بیشتری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بر اساس تغییرات جدید خودش رو میتونه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آپدیت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کنه.</a:t>
            </a: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جای دیگه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ماشین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لرنینگ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 جایی که برای یک مسئله که پیچیدگی زیادی برای پیاده سازی دارن یا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الگوریتم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مشخصی نداره. تو این قسمت اجازه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خود ماشین شروع کنه به یادگیری و پیداکردن راه حل.</a:t>
            </a: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مشخصه خوب دیگه سیستم های ماشین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لرنینگ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بعد از فرایند یادگیری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بگن چی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یادگرفتن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برای مثال تو همون سیستم تشخیص نوع ایمیل بعد از فرایند یادگیری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ببینیم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چه کلماتی حساس شده برای تشخیص نوع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ایمیلمون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یا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کلمات رو تشخیص بده که با هم ارتباط داشتن. به این فرایند که از یک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بزرگ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پترن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مخفی رو پیدا میکنیم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mining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میگن.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F710C-3B66-82F2-DAE9-082DD76F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4122366"/>
            <a:ext cx="4569404" cy="2266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52992-67C5-A796-4777-5D2382E6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2366"/>
            <a:ext cx="5311548" cy="22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7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انواع سیستم های ماشین </a:t>
            </a:r>
            <a:r>
              <a:rPr lang="fa-IR" dirty="0" err="1"/>
              <a:t>لرنینگ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 fontScale="92500" lnSpcReduction="10000"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به طور کلی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همچین دسته بندی داشته باشیم: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۱. برحسب نظارتی که روی </a:t>
            </a:r>
            <a:r>
              <a:rPr lang="en-US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traning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 set 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داریم میشه به: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supervised, unsupervised, semi-supervised, self-supervised 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... تقسیم بندی کرد.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۲.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online learning vs batch learning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(جلوتر توضیح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)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۳. بر اساس اینکه یک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جدید برای پیش بینی وقتی میاد، با مقایسه با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جواب رو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یا اینکه بیایم بر اساس با تشخیص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پترن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مدل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یادگرفته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کارو انجام بدیم.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Supervised learning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تو این روش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باید شامل یک سری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دار باشه. یعنی باید مشخص کنیم هر نمونه چه خروجی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برای مثال تو سیستم تشخیص ایمیل  هر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شامل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اینکه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spam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ham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 رو داشته باشه. یک کاربرد کلی همچین سیستمی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classification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هستش. داخل این سیستم یک نمونه جدید رو برای پیش بینی به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کلاس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classify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میکنیم. یک کاربرد دیگه اینه به جای اختصاص به یک کلاس بیایم یک مقدار رو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مثل زمانی که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کارش پیشبینی قیمت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خونه بر اساس یک سری ویژگی مثل متراژ، تعداد اتاق خواب و ... هست که در اون صورت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تسک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regression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نه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classify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گرچه میشه از مدل های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regression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logistic regression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 برای </a:t>
            </a:r>
            <a:r>
              <a:rPr lang="en-US" dirty="0">
                <a:latin typeface="Shabnam Light" panose="020B0603030804020204" pitchFamily="34" charset="-78"/>
                <a:cs typeface="Shabnam Light" panose="020B0603030804020204" pitchFamily="34" charset="-78"/>
              </a:rPr>
              <a:t>classify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کردن هم استفاده کرد یا برعکس ( این مدل میاد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عدد بین ۰ و ۱ که میزان احتمال تعلق به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کلاسه</a:t>
            </a:r>
            <a:r>
              <a:rPr lang="fa-IR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عنوان عدد تولید میکنه)</a:t>
            </a:r>
          </a:p>
        </p:txBody>
      </p:sp>
    </p:spTree>
    <p:extLst>
      <p:ext uri="{BB962C8B-B14F-4D97-AF65-F5344CB8AC3E}">
        <p14:creationId xmlns:p14="http://schemas.microsoft.com/office/powerpoint/2010/main" val="52350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</a:t>
            </a:r>
            <a:r>
              <a:rPr lang="en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nsuperviesd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تو این مدل بر خلاف مدل قلبی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داخلش دارای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نیست.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مثال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کاربردش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میتونه این شکلی باشه که کلی بازدید کننده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سایت داری و میخوای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بدونی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معمولا چه نوع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ادم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هستن که میان تو این سایت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اونارو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گروه های نزدیک به هم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clutser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بندی کنیم.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7DE77-7C3A-BCA8-A6D2-F094CA54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11" y="2273063"/>
            <a:ext cx="4653409" cy="696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AE17A-5013-AAA9-D297-75810743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295" y="3103279"/>
            <a:ext cx="4088839" cy="3660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E7259-C0B2-4B79-1D23-98890913155C}"/>
              </a:ext>
            </a:extLst>
          </p:cNvPr>
          <p:cNvSpPr txBox="1"/>
          <p:nvPr/>
        </p:nvSpPr>
        <p:spPr>
          <a:xfrm>
            <a:off x="5646420" y="2943178"/>
            <a:ext cx="5783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یک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تسک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مرتبط دیگه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dimension reduction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هستش که به این شکل هست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 رو به شکلی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اطلاعت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خیلی مهمی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ازشون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بین نره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اطلاعاتشون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حذف کنیم. یک روش برای این کار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feature extraction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 که به این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شکله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میاد میبینه که یک سری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شبیه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همن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، مثل سن خودرو و میزان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مسافتی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طی کرده و این دو تا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با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یک معیار از این دوتا باشه جایگزین میکنه. 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خوبیای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 کار اینه اول از همه فضا کمتری برای نگه داری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نیاز داریم دوم هم اینکه فرایند یادگیری سریع تر میشه چون مدل با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کمتری سروکار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680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تسک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بعدی که میشه انجام داد با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unsupervised learning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anomaly detection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هست. که برای مثال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کاربرد اون اینه بیایم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تراکنش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غیرعادی رو تشخیص بدیم یا حتی تو فرایند یادگیری بیایم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پرت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(outlier)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پاکسازی کنیم. وقتی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نمونه جدید وارد بشه میتونه تشخیص بده با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داخل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شباهت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 نه و از روی اون تشخیص بده </a:t>
            </a:r>
            <a:r>
              <a:rPr lang="en-US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anomal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یا نه.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یک جای دیگه که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unsupervised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کمک میکنه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association rule learning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که هدفش اینه داخل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بزرگ بیاد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روابط خاص رو پیدا کنه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بگه. برای مثال بگه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اونایی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معمولا سس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سیب‌زمینی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فروشگاه خریدن معمولا استیک هم خریدن.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FB89D-BA04-44F9-3025-28887861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712905"/>
            <a:ext cx="4791916" cy="19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3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</a:t>
            </a:r>
            <a:r>
              <a:rPr lang="en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emi-supervised learning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اونجایی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زدن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معمولا کار طولانی هستش به جای اینکه همه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گذاری کنیم،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صرفا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‌‌گذاری میکنیم.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اکثر شکل این سیستم به این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شکله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اول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unsupervised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شبیه رو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کلاستر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بندی کنیم و بعدش از بخش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supervised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کمک بگیریم و هر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کلاستر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خودمون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گذاری کنیم. (کاری که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google photos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میکنه همینه که بیاد تشخیص چهره کنه داخل عکس های مختلف و از شما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بپرسه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اخرش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اینا چه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افرادین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؟)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3BB0F-20DB-2D35-BC1A-95C1F1AF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08" y="2074984"/>
            <a:ext cx="4881184" cy="22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self-supervised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کاری که تو این بخش انجام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هیچ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نداره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در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بخش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تا مدل اول بیاد اون بخشی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شده رو درست کنه (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اینطوری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یادمیگیره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چه ویژگی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) بعد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ساخت 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دارن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متد های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supervised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ذره تغییر مدل روی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دار به هدف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اصلیمون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میرسیم. به این کار که بیایم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اول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 دیگه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بعدش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تجربیاتش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 دیگه استفاده کنیم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transfer learning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میگیم. که به طور زیادی داخل شبکه های عصبی انجام میشه.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FD059-ABA3-67BE-DE5F-D190DEC7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384865"/>
            <a:ext cx="4523356" cy="2088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EDD65-A505-A671-A594-613465F9EE9B}"/>
              </a:ext>
            </a:extLst>
          </p:cNvPr>
          <p:cNvSpPr txBox="1"/>
          <p:nvPr/>
        </p:nvSpPr>
        <p:spPr>
          <a:xfrm>
            <a:off x="5881714" y="2578916"/>
            <a:ext cx="5441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فرض کنید شما یک مدل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حیون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رو کلاس بندی میکنه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میخواید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باشید. برای این کار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بزرگ که کلی عکس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حیون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داخلش هست رو داریم. اول کاری که میکنیم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برای کامل کردن عکس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حیون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بعدش که مدل جاهای مختلف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حیون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میتونه بفهمه هر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حیون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چه ویژگی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کلاس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بندیش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میکنه. 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854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95EC-F4A4-3CD6-7E60-DBB34CC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6"/>
          </a:xfrm>
        </p:spPr>
        <p:txBody>
          <a:bodyPr/>
          <a:lstStyle/>
          <a:p>
            <a:pPr algn="r"/>
            <a:r>
              <a:rPr lang="fa-IR" dirty="0"/>
              <a:t>	ادامه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AB-2538-6044-957D-33214C21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0401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</a:t>
            </a:r>
            <a:r>
              <a:rPr lang="en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einforcment learning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داخل این فرایند به سیستم یادگیری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agent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میگیم. میتونه با محیط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اطرافش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در تعامل باشه تصمیم بگیره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فیدبک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بگیره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شامل تشویق و تنبیه میشه. در نهایت با توجه به سیاست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یادمیگیره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هدفش اینه بیشترین تشویق رو در طول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فراید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بدست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بیاره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A09F2-C675-201E-7AC0-AE438804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2569095"/>
            <a:ext cx="4681623" cy="3906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9367-FC2B-1015-1762-AEAF6877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35" y="4783724"/>
            <a:ext cx="4862830" cy="14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1181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1067</TotalTime>
  <Words>3649</Words>
  <Application>Microsoft Macintosh PowerPoint</Application>
  <PresentationFormat>Widescreen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 Light</vt:lpstr>
      <vt:lpstr>Gill Sans MT</vt:lpstr>
      <vt:lpstr>Impact</vt:lpstr>
      <vt:lpstr>Shabnam Light</vt:lpstr>
      <vt:lpstr>Shabnam Light</vt:lpstr>
      <vt:lpstr>Badge</vt:lpstr>
      <vt:lpstr>به نام خدا خلاصه فصل اول کتاب hands-on machine learning</vt:lpstr>
      <vt:lpstr>ماشین لرنینگ چیه؟</vt:lpstr>
      <vt:lpstr>ادامه</vt:lpstr>
      <vt:lpstr>انواع سیستم های ماشین لرنینگ</vt:lpstr>
      <vt:lpstr>ادامه</vt:lpstr>
      <vt:lpstr>ادامه</vt:lpstr>
      <vt:lpstr>ادامه</vt:lpstr>
      <vt:lpstr>ادامه</vt:lpstr>
      <vt:lpstr> ادامه</vt:lpstr>
      <vt:lpstr>Batch learning vs online learning</vt:lpstr>
      <vt:lpstr>Online learning</vt:lpstr>
      <vt:lpstr>Instance-based vs model-based learning</vt:lpstr>
      <vt:lpstr>model-based learning</vt:lpstr>
      <vt:lpstr>ادامه</vt:lpstr>
      <vt:lpstr>Main challenges of Machine learning</vt:lpstr>
      <vt:lpstr>ادامه</vt:lpstr>
      <vt:lpstr>ادامه</vt:lpstr>
      <vt:lpstr>ادامه</vt:lpstr>
      <vt:lpstr>Testing and validating</vt:lpstr>
      <vt:lpstr>Hyperparameter tuning and model selection</vt:lpstr>
      <vt:lpstr>Cross validation</vt:lpstr>
      <vt:lpstr>Data miss match</vt:lpstr>
      <vt:lpstr>No free lunch theorem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 خلاصه فصل اول کتاب hands-on machine learning</dc:title>
  <dc:creator>aras valizadeh</dc:creator>
  <cp:lastModifiedBy>aras valizadeh</cp:lastModifiedBy>
  <cp:revision>10</cp:revision>
  <dcterms:created xsi:type="dcterms:W3CDTF">2024-07-26T21:47:59Z</dcterms:created>
  <dcterms:modified xsi:type="dcterms:W3CDTF">2024-07-30T14:00:11Z</dcterms:modified>
</cp:coreProperties>
</file>